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5022-546F-4395-A770-527D3CA24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8F628A-A240-47C6-8E99-0E6F4E3A4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9846-47A9-4448-935C-E2238EE09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996A-04FA-4781-81F9-82931E3B073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EB1DA-D8C4-4F70-B125-1619789D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D2CC7-FD04-45B4-9C6F-0C4B146BF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5747-FE7A-480C-BB49-949962F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7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50BBF-4007-4B20-B2E8-D6BC1886E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A08DE-5729-42C5-84CD-C453311F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7A088-F8AB-4C33-BFAF-C11E503DA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996A-04FA-4781-81F9-82931E3B073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A2ADF-401A-4E68-936D-6B0C7187A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C6135-728B-44CC-906C-E3AEF515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5747-FE7A-480C-BB49-949962F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436ED2-FFBC-452B-ADDB-DF3C5FE9B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86C93-8B9C-470A-AC6B-8E5887ABA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ED431-8946-4B56-9026-EE882ADB4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996A-04FA-4781-81F9-82931E3B073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67F73-1B2B-485E-B79A-94837C40E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AB430-400E-4DE4-82CD-53C77F13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5747-FE7A-480C-BB49-949962F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7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5C8C5-90AC-48A9-8D17-55C3B53F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C8ACA-8C6A-436E-B921-BCDDAD62E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9C173-F9AB-4C84-9776-D5705421A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996A-04FA-4781-81F9-82931E3B073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8444A-1CB6-40FC-8DFC-6C4105408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27071-0CD2-4166-BF93-0234D4D9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5747-FE7A-480C-BB49-949962F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8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2C82A-296C-4E89-9EAB-5B74A31DA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0443E-7936-4400-BB2A-E2E8291B8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F9D93-ABA0-4F7C-80B0-6FF3A246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996A-04FA-4781-81F9-82931E3B073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3CFD9-AC1E-4454-9193-FE44948B6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41E88-F35B-4823-ADA7-EEF4DFB3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5747-FE7A-480C-BB49-949962F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3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C13E6-AAED-401A-B69B-AB7A33FDE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9A354-F95B-4D79-8266-EA68CB8B4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888B3-D0DC-437C-93B4-67E88C1E9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CF5A1-B2C7-47D6-8ADD-780C9A112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996A-04FA-4781-81F9-82931E3B073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5BA41-2A91-4E35-AB97-D8ACA8F7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C7EB5-D0A9-4289-9702-5557BA8E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5747-FE7A-480C-BB49-949962F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32DD0-1960-4AF4-94B0-978533539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F6784-0740-4ADF-9352-ED75FDA9D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BECFE-A3A3-4846-9D96-23A9A416E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6FCA76-B379-4A83-9B92-68F1DBCFC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D653CC-E199-41EF-8F2C-C97590E6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9249C0-50B2-4484-9413-1333674C5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996A-04FA-4781-81F9-82931E3B073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183949-99BA-4F9E-80E9-A0DCAA737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C6A65-C9A2-45FF-8FD1-874313A81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5747-FE7A-480C-BB49-949962F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6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BF847-DF3E-467B-A782-835574749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41C80B-0729-4BD7-980C-2BF289386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996A-04FA-4781-81F9-82931E3B073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B7BBF-00A9-47B2-A07F-9B9C2A8A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B7EFA1-A200-4C62-A89E-FE36801D8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5747-FE7A-480C-BB49-949962F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1ADFCB-65F9-4C17-9951-D4DCAFDC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996A-04FA-4781-81F9-82931E3B073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C634A1-D079-480C-9091-A12C0910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CF744-5CAD-4DDA-912B-9CB1BDD7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5747-FE7A-480C-BB49-949962F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3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A746A-C139-4D62-9BEF-738797755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9EAFF-F916-4F17-BC0A-3B487D1C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D9371-3EDE-4754-8F70-D2197E3E8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80AF6-61C9-41E2-99FE-57DD2D29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996A-04FA-4781-81F9-82931E3B073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A5BC5-2788-473D-BDB0-2AD0D5699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3B151-6E8C-4448-9A47-93D617E5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5747-FE7A-480C-BB49-949962F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8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3AF61-6318-4626-AC20-CF5C860D4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E7E836-D5A2-42BA-BE4B-B6FF25B0E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F63CD-90AC-4CFE-89CC-E89C978DF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634E1-6065-42C6-B4F7-3C06112CB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996A-04FA-4781-81F9-82931E3B073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11BB3-8B77-49C7-820D-E6308358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59A9E-6AD3-490C-9B3E-3AF351C04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5747-FE7A-480C-BB49-949962F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5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E08646-9FDC-4D00-9DC5-21B802DC2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408B4-F7CF-4984-A632-30E31013A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34603-2283-4CB3-B582-30AA5F7C7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4996A-04FA-4781-81F9-82931E3B073B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5424B-5243-4015-B00B-B9DF20C7A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2A612-F2A7-4886-B473-942349A41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45747-FE7A-480C-BB49-949962FDB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oraunui6.blogspot.com/2012/11/firework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oraunui6.blogspot.com/2012/11/firework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oraunui6.blogspot.com/2012/11/firework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oraunui6.blogspot.com/2012/11/firework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oraunui6.blogspot.com/2012/11/firework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oraunui6.blogspot.com/2012/11/firework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fireworks in the sky&#10;&#10;Description automatically generated with low confidence">
            <a:extLst>
              <a:ext uri="{FF2B5EF4-FFF2-40B4-BE49-F238E27FC236}">
                <a16:creationId xmlns:a16="http://schemas.microsoft.com/office/drawing/2014/main" id="{2AB22710-0B3A-46E4-9EB2-0B141963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41833"/>
            <a:ext cx="12192000" cy="7198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EB79D4-A3DF-4680-8BDA-5E54BA79D2C3}"/>
              </a:ext>
            </a:extLst>
          </p:cNvPr>
          <p:cNvSpPr txBox="1"/>
          <p:nvPr/>
        </p:nvSpPr>
        <p:spPr>
          <a:xfrm flipH="1">
            <a:off x="296518" y="219370"/>
            <a:ext cx="1159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Greater Lake County Stars of Tomorrow Members</a:t>
            </a:r>
            <a:endParaRPr lang="en-US" sz="3200" dirty="0">
              <a:effectLst/>
              <a:latin typeface="Lucida Calligraphy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02400B2-F8B9-48AB-AAB7-C0D654217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312231"/>
              </p:ext>
            </p:extLst>
          </p:nvPr>
        </p:nvGraphicFramePr>
        <p:xfrm>
          <a:off x="1251752" y="1065348"/>
          <a:ext cx="9240809" cy="5196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4686">
                  <a:extLst>
                    <a:ext uri="{9D8B030D-6E8A-4147-A177-3AD203B41FA5}">
                      <a16:colId xmlns:a16="http://schemas.microsoft.com/office/drawing/2014/main" val="4229783834"/>
                    </a:ext>
                  </a:extLst>
                </a:gridCol>
                <a:gridCol w="722826">
                  <a:extLst>
                    <a:ext uri="{9D8B030D-6E8A-4147-A177-3AD203B41FA5}">
                      <a16:colId xmlns:a16="http://schemas.microsoft.com/office/drawing/2014/main" val="974439015"/>
                    </a:ext>
                  </a:extLst>
                </a:gridCol>
                <a:gridCol w="1394212">
                  <a:extLst>
                    <a:ext uri="{9D8B030D-6E8A-4147-A177-3AD203B41FA5}">
                      <a16:colId xmlns:a16="http://schemas.microsoft.com/office/drawing/2014/main" val="1542140062"/>
                    </a:ext>
                  </a:extLst>
                </a:gridCol>
                <a:gridCol w="945677">
                  <a:extLst>
                    <a:ext uri="{9D8B030D-6E8A-4147-A177-3AD203B41FA5}">
                      <a16:colId xmlns:a16="http://schemas.microsoft.com/office/drawing/2014/main" val="1975272619"/>
                    </a:ext>
                  </a:extLst>
                </a:gridCol>
                <a:gridCol w="1906080">
                  <a:extLst>
                    <a:ext uri="{9D8B030D-6E8A-4147-A177-3AD203B41FA5}">
                      <a16:colId xmlns:a16="http://schemas.microsoft.com/office/drawing/2014/main" val="4085443010"/>
                    </a:ext>
                  </a:extLst>
                </a:gridCol>
                <a:gridCol w="945677">
                  <a:extLst>
                    <a:ext uri="{9D8B030D-6E8A-4147-A177-3AD203B41FA5}">
                      <a16:colId xmlns:a16="http://schemas.microsoft.com/office/drawing/2014/main" val="2668132402"/>
                    </a:ext>
                  </a:extLst>
                </a:gridCol>
                <a:gridCol w="1871651">
                  <a:extLst>
                    <a:ext uri="{9D8B030D-6E8A-4147-A177-3AD203B41FA5}">
                      <a16:colId xmlns:a16="http://schemas.microsoft.com/office/drawing/2014/main" val="1955955833"/>
                    </a:ext>
                  </a:extLst>
                </a:gridCol>
              </a:tblGrid>
              <a:tr h="541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1991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1992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1993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1994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116820"/>
                  </a:ext>
                </a:extLst>
              </a:tr>
              <a:tr h="423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Marci Lozano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Caryn Newman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Dawn Lea Killian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Arlene </a:t>
                      </a:r>
                      <a:r>
                        <a:rPr lang="en-US" sz="1600" u="none" strike="noStrike" dirty="0" err="1">
                          <a:effectLst/>
                        </a:rPr>
                        <a:t>Hildago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097757"/>
                  </a:ext>
                </a:extLst>
              </a:tr>
              <a:tr h="423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Todd Friedman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Joseph </a:t>
                      </a:r>
                      <a:r>
                        <a:rPr lang="en-US" sz="1600" u="none" strike="noStrike" dirty="0" err="1">
                          <a:effectLst/>
                        </a:rPr>
                        <a:t>Wascow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John Mangalindan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Brad Yielding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272903"/>
                  </a:ext>
                </a:extLst>
              </a:tr>
              <a:tr h="4231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8352946"/>
                  </a:ext>
                </a:extLst>
              </a:tr>
              <a:tr h="423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1995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1996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1997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1998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594006"/>
                  </a:ext>
                </a:extLst>
              </a:tr>
              <a:tr h="423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Chris Cureton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Lindsey Siegel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Amanda Holst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Michalina Ostrander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980096"/>
                  </a:ext>
                </a:extLst>
              </a:tr>
              <a:tr h="42316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Nathan Weiher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Tim Frank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Robert </a:t>
                      </a:r>
                      <a:r>
                        <a:rPr lang="en-US" sz="1600" u="none" strike="noStrike" dirty="0" err="1">
                          <a:effectLst/>
                        </a:rPr>
                        <a:t>Spigner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224234"/>
                  </a:ext>
                </a:extLst>
              </a:tr>
              <a:tr h="4231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840662"/>
                  </a:ext>
                </a:extLst>
              </a:tr>
              <a:tr h="4231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1999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2001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2002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472775"/>
                  </a:ext>
                </a:extLst>
              </a:tr>
              <a:tr h="423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Brandi Bobrick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Joni Stegman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Hilary Markson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Sarah Wellwe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248874"/>
                  </a:ext>
                </a:extLst>
              </a:tr>
              <a:tr h="423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Bill Anderson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Chris Steele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Timothy James Winter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Josh Gallegos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47917"/>
                  </a:ext>
                </a:extLst>
              </a:tr>
              <a:tr h="423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Jason Graham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Beau Biller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749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09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fireworks in the sky&#10;&#10;Description automatically generated with low confidence">
            <a:extLst>
              <a:ext uri="{FF2B5EF4-FFF2-40B4-BE49-F238E27FC236}">
                <a16:creationId xmlns:a16="http://schemas.microsoft.com/office/drawing/2014/main" id="{2AB22710-0B3A-46E4-9EB2-0B141963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41833"/>
            <a:ext cx="12192000" cy="7198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EB79D4-A3DF-4680-8BDA-5E54BA79D2C3}"/>
              </a:ext>
            </a:extLst>
          </p:cNvPr>
          <p:cNvSpPr txBox="1"/>
          <p:nvPr/>
        </p:nvSpPr>
        <p:spPr>
          <a:xfrm flipH="1">
            <a:off x="296518" y="219370"/>
            <a:ext cx="1159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Greater Lake County Stars of Tomorrow Members</a:t>
            </a:r>
            <a:endParaRPr lang="en-US" sz="3200" dirty="0">
              <a:effectLst/>
              <a:latin typeface="Lucida Calligraphy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FCAD8FF-0386-4CC3-9D59-D6C380E3E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8270"/>
              </p:ext>
            </p:extLst>
          </p:nvPr>
        </p:nvGraphicFramePr>
        <p:xfrm>
          <a:off x="1003177" y="1860949"/>
          <a:ext cx="9827579" cy="3642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7884">
                  <a:extLst>
                    <a:ext uri="{9D8B030D-6E8A-4147-A177-3AD203B41FA5}">
                      <a16:colId xmlns:a16="http://schemas.microsoft.com/office/drawing/2014/main" val="3382338001"/>
                    </a:ext>
                  </a:extLst>
                </a:gridCol>
                <a:gridCol w="846900">
                  <a:extLst>
                    <a:ext uri="{9D8B030D-6E8A-4147-A177-3AD203B41FA5}">
                      <a16:colId xmlns:a16="http://schemas.microsoft.com/office/drawing/2014/main" val="1303431087"/>
                    </a:ext>
                  </a:extLst>
                </a:gridCol>
                <a:gridCol w="1887884">
                  <a:extLst>
                    <a:ext uri="{9D8B030D-6E8A-4147-A177-3AD203B41FA5}">
                      <a16:colId xmlns:a16="http://schemas.microsoft.com/office/drawing/2014/main" val="1072487238"/>
                    </a:ext>
                  </a:extLst>
                </a:gridCol>
                <a:gridCol w="846900">
                  <a:extLst>
                    <a:ext uri="{9D8B030D-6E8A-4147-A177-3AD203B41FA5}">
                      <a16:colId xmlns:a16="http://schemas.microsoft.com/office/drawing/2014/main" val="3348284692"/>
                    </a:ext>
                  </a:extLst>
                </a:gridCol>
                <a:gridCol w="1834953">
                  <a:extLst>
                    <a:ext uri="{9D8B030D-6E8A-4147-A177-3AD203B41FA5}">
                      <a16:colId xmlns:a16="http://schemas.microsoft.com/office/drawing/2014/main" val="545423157"/>
                    </a:ext>
                  </a:extLst>
                </a:gridCol>
                <a:gridCol w="846900">
                  <a:extLst>
                    <a:ext uri="{9D8B030D-6E8A-4147-A177-3AD203B41FA5}">
                      <a16:colId xmlns:a16="http://schemas.microsoft.com/office/drawing/2014/main" val="3851982474"/>
                    </a:ext>
                  </a:extLst>
                </a:gridCol>
                <a:gridCol w="1676158">
                  <a:extLst>
                    <a:ext uri="{9D8B030D-6E8A-4147-A177-3AD203B41FA5}">
                      <a16:colId xmlns:a16="http://schemas.microsoft.com/office/drawing/2014/main" val="4002945827"/>
                    </a:ext>
                  </a:extLst>
                </a:gridCol>
              </a:tblGrid>
              <a:tr h="414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2004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2005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2006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2007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3108404"/>
                  </a:ext>
                </a:extLst>
              </a:tr>
              <a:tr h="41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James </a:t>
                      </a:r>
                      <a:r>
                        <a:rPr lang="en-US" sz="1600" u="none" strike="noStrike" dirty="0" err="1">
                          <a:effectLst/>
                        </a:rPr>
                        <a:t>Spigner</a:t>
                      </a:r>
                      <a:r>
                        <a:rPr lang="en-US" sz="1600" u="none" strike="noStrike" dirty="0">
                          <a:effectLst/>
                        </a:rPr>
                        <a:t> (2)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Christina Sternberg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Rita </a:t>
                      </a:r>
                      <a:r>
                        <a:rPr lang="en-US" sz="1600" u="none" strike="noStrike" dirty="0" err="1">
                          <a:effectLst/>
                        </a:rPr>
                        <a:t>Lichamer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Heidi Strauss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75327"/>
                  </a:ext>
                </a:extLst>
              </a:tr>
              <a:tr h="41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Lisa Hoover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Rachel DeBoer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Michael Marchack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Darby Shaw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197108"/>
                  </a:ext>
                </a:extLst>
              </a:tr>
              <a:tr h="41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Amy Lynne McBee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Kimberly </a:t>
                      </a:r>
                      <a:r>
                        <a:rPr lang="en-US" sz="1600" u="none" strike="noStrike" dirty="0" err="1">
                          <a:effectLst/>
                        </a:rPr>
                        <a:t>Paulausky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Patricia Pringle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Brenda Voight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574798"/>
                  </a:ext>
                </a:extLst>
              </a:tr>
              <a:tr h="414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Darrell J. Hersman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Mark </a:t>
                      </a:r>
                      <a:r>
                        <a:rPr lang="en-US" sz="1600" u="none" strike="noStrike" dirty="0" err="1">
                          <a:effectLst/>
                        </a:rPr>
                        <a:t>Kasperczyk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Jennifer Schreiber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Ryan Hill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106387"/>
                  </a:ext>
                </a:extLst>
              </a:tr>
              <a:tr h="41466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Robert Stevens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Ashley Slocum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Matthew Parssinen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9924521"/>
                  </a:ext>
                </a:extLst>
              </a:tr>
              <a:tr h="41466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Curtis Crotty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872629"/>
                  </a:ext>
                </a:extLst>
              </a:tr>
              <a:tr h="41466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Adam Weller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77022"/>
                  </a:ext>
                </a:extLst>
              </a:tr>
              <a:tr h="3251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Sean Wilson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57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13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fireworks in the sky&#10;&#10;Description automatically generated with low confidence">
            <a:extLst>
              <a:ext uri="{FF2B5EF4-FFF2-40B4-BE49-F238E27FC236}">
                <a16:creationId xmlns:a16="http://schemas.microsoft.com/office/drawing/2014/main" id="{2AB22710-0B3A-46E4-9EB2-0B141963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7198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EB79D4-A3DF-4680-8BDA-5E54BA79D2C3}"/>
              </a:ext>
            </a:extLst>
          </p:cNvPr>
          <p:cNvSpPr txBox="1"/>
          <p:nvPr/>
        </p:nvSpPr>
        <p:spPr>
          <a:xfrm flipH="1">
            <a:off x="296518" y="219370"/>
            <a:ext cx="1159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Greater Lake County Stars of Tomorrow Members</a:t>
            </a:r>
            <a:endParaRPr lang="en-US" sz="3200" dirty="0">
              <a:effectLst/>
              <a:latin typeface="Lucida Calligraphy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124C79F-ECCD-4542-8D90-B4811CB27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554601"/>
              </p:ext>
            </p:extLst>
          </p:nvPr>
        </p:nvGraphicFramePr>
        <p:xfrm>
          <a:off x="1020932" y="1784350"/>
          <a:ext cx="9658905" cy="3939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5481">
                  <a:extLst>
                    <a:ext uri="{9D8B030D-6E8A-4147-A177-3AD203B41FA5}">
                      <a16:colId xmlns:a16="http://schemas.microsoft.com/office/drawing/2014/main" val="726974177"/>
                    </a:ext>
                  </a:extLst>
                </a:gridCol>
                <a:gridCol w="832365">
                  <a:extLst>
                    <a:ext uri="{9D8B030D-6E8A-4147-A177-3AD203B41FA5}">
                      <a16:colId xmlns:a16="http://schemas.microsoft.com/office/drawing/2014/main" val="434416379"/>
                    </a:ext>
                  </a:extLst>
                </a:gridCol>
                <a:gridCol w="1855481">
                  <a:extLst>
                    <a:ext uri="{9D8B030D-6E8A-4147-A177-3AD203B41FA5}">
                      <a16:colId xmlns:a16="http://schemas.microsoft.com/office/drawing/2014/main" val="1312986251"/>
                    </a:ext>
                  </a:extLst>
                </a:gridCol>
                <a:gridCol w="832365">
                  <a:extLst>
                    <a:ext uri="{9D8B030D-6E8A-4147-A177-3AD203B41FA5}">
                      <a16:colId xmlns:a16="http://schemas.microsoft.com/office/drawing/2014/main" val="3006895284"/>
                    </a:ext>
                  </a:extLst>
                </a:gridCol>
                <a:gridCol w="1803459">
                  <a:extLst>
                    <a:ext uri="{9D8B030D-6E8A-4147-A177-3AD203B41FA5}">
                      <a16:colId xmlns:a16="http://schemas.microsoft.com/office/drawing/2014/main" val="457816900"/>
                    </a:ext>
                  </a:extLst>
                </a:gridCol>
                <a:gridCol w="832365">
                  <a:extLst>
                    <a:ext uri="{9D8B030D-6E8A-4147-A177-3AD203B41FA5}">
                      <a16:colId xmlns:a16="http://schemas.microsoft.com/office/drawing/2014/main" val="1487878552"/>
                    </a:ext>
                  </a:extLst>
                </a:gridCol>
                <a:gridCol w="1647389">
                  <a:extLst>
                    <a:ext uri="{9D8B030D-6E8A-4147-A177-3AD203B41FA5}">
                      <a16:colId xmlns:a16="http://schemas.microsoft.com/office/drawing/2014/main" val="1815303967"/>
                    </a:ext>
                  </a:extLst>
                </a:gridCol>
              </a:tblGrid>
              <a:tr h="4924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2008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2009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2010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1088225"/>
                  </a:ext>
                </a:extLst>
              </a:tr>
              <a:tr h="492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Amanda Dagens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Allyson Mathias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Trenton Elsasser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Gregory Gradowski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763161"/>
                  </a:ext>
                </a:extLst>
              </a:tr>
              <a:tr h="492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Sean Wilson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Joshua Scanlon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Ryan Reitmayer (2)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Eric Swanson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626488"/>
                  </a:ext>
                </a:extLst>
              </a:tr>
              <a:tr h="492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Ashley Lewis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Brianna Brugioni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Alyssa Alvarez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560954"/>
                  </a:ext>
                </a:extLst>
              </a:tr>
              <a:tr h="492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LaQuechia Rogers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Symantha Rolph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Maria Strauss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6716358"/>
                  </a:ext>
                </a:extLst>
              </a:tr>
              <a:tr h="492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Heidi Straus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Gregory Gradowski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105473"/>
                  </a:ext>
                </a:extLst>
              </a:tr>
              <a:tr h="492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Michael Dietz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Joshua Schlon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102061"/>
                  </a:ext>
                </a:extLst>
              </a:tr>
              <a:tr h="492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Micholas J. Geaslin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584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45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fireworks in the sky&#10;&#10;Description automatically generated with low confidence">
            <a:extLst>
              <a:ext uri="{FF2B5EF4-FFF2-40B4-BE49-F238E27FC236}">
                <a16:creationId xmlns:a16="http://schemas.microsoft.com/office/drawing/2014/main" id="{2AB22710-0B3A-46E4-9EB2-0B141963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41833"/>
            <a:ext cx="12192000" cy="7198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EB79D4-A3DF-4680-8BDA-5E54BA79D2C3}"/>
              </a:ext>
            </a:extLst>
          </p:cNvPr>
          <p:cNvSpPr txBox="1"/>
          <p:nvPr/>
        </p:nvSpPr>
        <p:spPr>
          <a:xfrm flipH="1">
            <a:off x="296518" y="219370"/>
            <a:ext cx="1159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Greater Lake County Stars of Tomorrow Members</a:t>
            </a:r>
            <a:endParaRPr lang="en-US" sz="3200" dirty="0">
              <a:effectLst/>
              <a:latin typeface="Lucida Calligraphy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4BB4BFA-285F-400F-B5CE-0820FD788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418008"/>
              </p:ext>
            </p:extLst>
          </p:nvPr>
        </p:nvGraphicFramePr>
        <p:xfrm>
          <a:off x="861132" y="1722266"/>
          <a:ext cx="10280342" cy="4671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4859">
                  <a:extLst>
                    <a:ext uri="{9D8B030D-6E8A-4147-A177-3AD203B41FA5}">
                      <a16:colId xmlns:a16="http://schemas.microsoft.com/office/drawing/2014/main" val="1937778034"/>
                    </a:ext>
                  </a:extLst>
                </a:gridCol>
                <a:gridCol w="885918">
                  <a:extLst>
                    <a:ext uri="{9D8B030D-6E8A-4147-A177-3AD203B41FA5}">
                      <a16:colId xmlns:a16="http://schemas.microsoft.com/office/drawing/2014/main" val="2177223776"/>
                    </a:ext>
                  </a:extLst>
                </a:gridCol>
                <a:gridCol w="1974859">
                  <a:extLst>
                    <a:ext uri="{9D8B030D-6E8A-4147-A177-3AD203B41FA5}">
                      <a16:colId xmlns:a16="http://schemas.microsoft.com/office/drawing/2014/main" val="1858820444"/>
                    </a:ext>
                  </a:extLst>
                </a:gridCol>
                <a:gridCol w="885918">
                  <a:extLst>
                    <a:ext uri="{9D8B030D-6E8A-4147-A177-3AD203B41FA5}">
                      <a16:colId xmlns:a16="http://schemas.microsoft.com/office/drawing/2014/main" val="2105770937"/>
                    </a:ext>
                  </a:extLst>
                </a:gridCol>
                <a:gridCol w="1919490">
                  <a:extLst>
                    <a:ext uri="{9D8B030D-6E8A-4147-A177-3AD203B41FA5}">
                      <a16:colId xmlns:a16="http://schemas.microsoft.com/office/drawing/2014/main" val="2141060068"/>
                    </a:ext>
                  </a:extLst>
                </a:gridCol>
                <a:gridCol w="885918">
                  <a:extLst>
                    <a:ext uri="{9D8B030D-6E8A-4147-A177-3AD203B41FA5}">
                      <a16:colId xmlns:a16="http://schemas.microsoft.com/office/drawing/2014/main" val="3712861271"/>
                    </a:ext>
                  </a:extLst>
                </a:gridCol>
                <a:gridCol w="1753380">
                  <a:extLst>
                    <a:ext uri="{9D8B030D-6E8A-4147-A177-3AD203B41FA5}">
                      <a16:colId xmlns:a16="http://schemas.microsoft.com/office/drawing/2014/main" val="4030303880"/>
                    </a:ext>
                  </a:extLst>
                </a:gridCol>
              </a:tblGrid>
              <a:tr h="289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0877984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Colleen </a:t>
                      </a:r>
                      <a:r>
                        <a:rPr lang="en-US" sz="1600" u="none" strike="noStrike" dirty="0" err="1">
                          <a:effectLst/>
                        </a:rPr>
                        <a:t>VanDerMeulen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Emma </a:t>
                      </a:r>
                      <a:r>
                        <a:rPr lang="en-US" sz="1600" u="none" strike="noStrike" dirty="0" err="1">
                          <a:effectLst/>
                        </a:rPr>
                        <a:t>Davellis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Zach Wagner (2)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Kayla Rossi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121155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Rachel Ewell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Colleen VanDerMeulen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Amy Goodman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Amy Hollingshead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0924647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Courtney Hallgren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Domenic Brugioni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Taylor Sloan (2)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Zach Singer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694635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Jake Thompson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Bradley Egan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Zatalie Zing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Ted Tapas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841910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Michael Schmitt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Matt </a:t>
                      </a:r>
                      <a:r>
                        <a:rPr lang="en-US" sz="1600" u="none" strike="noStrike" dirty="0" err="1">
                          <a:effectLst/>
                        </a:rPr>
                        <a:t>Poetker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Ethan Rosuck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107792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109830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169539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Joshua Arms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Nicholas </a:t>
                      </a:r>
                      <a:r>
                        <a:rPr lang="en-US" sz="1600" u="none" strike="noStrike" dirty="0" err="1">
                          <a:effectLst/>
                        </a:rPr>
                        <a:t>Procknow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Braeden </a:t>
                      </a:r>
                      <a:r>
                        <a:rPr lang="en-US" sz="1600" u="none" strike="noStrike" dirty="0" err="1">
                          <a:effectLst/>
                        </a:rPr>
                        <a:t>Orbeck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Madeleine Cimo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1880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Marisa Garcia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Zach Sasser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Samantha Knab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Bradley Wilinski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405146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Kayla Rossi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Emily Voight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Jasmine Mckeel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Alex Nelson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026291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Micayla Powers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Josh Singer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Kellian Mason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886969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Alexia Napierkowski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Miles Pletcher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Zach Sasser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54756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Brett Israel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Danny Chmura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Eric Reusch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748993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Donald Voight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270613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Andrew Lauer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345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849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fireworks in the sky&#10;&#10;Description automatically generated with low confidence">
            <a:extLst>
              <a:ext uri="{FF2B5EF4-FFF2-40B4-BE49-F238E27FC236}">
                <a16:creationId xmlns:a16="http://schemas.microsoft.com/office/drawing/2014/main" id="{2AB22710-0B3A-46E4-9EB2-0B141963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41833"/>
            <a:ext cx="12192000" cy="7198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EB79D4-A3DF-4680-8BDA-5E54BA79D2C3}"/>
              </a:ext>
            </a:extLst>
          </p:cNvPr>
          <p:cNvSpPr txBox="1"/>
          <p:nvPr/>
        </p:nvSpPr>
        <p:spPr>
          <a:xfrm flipH="1">
            <a:off x="296518" y="219370"/>
            <a:ext cx="1159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Greater Lake County Stars of Tomorrow Members</a:t>
            </a:r>
            <a:endParaRPr lang="en-US" sz="3200" dirty="0">
              <a:effectLst/>
              <a:latin typeface="Lucida Calligraphy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233A423-B966-4F96-8E99-2CC89CCD9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410364"/>
              </p:ext>
            </p:extLst>
          </p:nvPr>
        </p:nvGraphicFramePr>
        <p:xfrm>
          <a:off x="3542190" y="2231625"/>
          <a:ext cx="4714658" cy="2394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5452">
                  <a:extLst>
                    <a:ext uri="{9D8B030D-6E8A-4147-A177-3AD203B41FA5}">
                      <a16:colId xmlns:a16="http://schemas.microsoft.com/office/drawing/2014/main" val="2927598407"/>
                    </a:ext>
                  </a:extLst>
                </a:gridCol>
                <a:gridCol w="863754">
                  <a:extLst>
                    <a:ext uri="{9D8B030D-6E8A-4147-A177-3AD203B41FA5}">
                      <a16:colId xmlns:a16="http://schemas.microsoft.com/office/drawing/2014/main" val="1285141269"/>
                    </a:ext>
                  </a:extLst>
                </a:gridCol>
                <a:gridCol w="1925452">
                  <a:extLst>
                    <a:ext uri="{9D8B030D-6E8A-4147-A177-3AD203B41FA5}">
                      <a16:colId xmlns:a16="http://schemas.microsoft.com/office/drawing/2014/main" val="4244311223"/>
                    </a:ext>
                  </a:extLst>
                </a:gridCol>
              </a:tblGrid>
              <a:tr h="478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2021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063266"/>
                  </a:ext>
                </a:extLst>
              </a:tr>
              <a:tr h="478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Allyssa Tanner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Phillip Heuser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737921"/>
                  </a:ext>
                </a:extLst>
              </a:tr>
              <a:tr h="478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Owen Jones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Joseph Napierkowski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67213"/>
                  </a:ext>
                </a:extLst>
              </a:tr>
              <a:tr h="478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Jare Orbeck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Emily Hawkins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459644"/>
                  </a:ext>
                </a:extLst>
              </a:tr>
              <a:tr h="478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Alyssa Olson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232879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82A234A-0709-49FF-9BED-CC86932C5892}"/>
              </a:ext>
            </a:extLst>
          </p:cNvPr>
          <p:cNvSpPr txBox="1"/>
          <p:nvPr/>
        </p:nvSpPr>
        <p:spPr>
          <a:xfrm>
            <a:off x="2015231" y="6178858"/>
            <a:ext cx="887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Bowlers with (2) after their names were awarded scholarships from  both - LCBA and LCWBA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4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fireworks in the sky&#10;&#10;Description automatically generated with low confidence">
            <a:extLst>
              <a:ext uri="{FF2B5EF4-FFF2-40B4-BE49-F238E27FC236}">
                <a16:creationId xmlns:a16="http://schemas.microsoft.com/office/drawing/2014/main" id="{2AB22710-0B3A-46E4-9EB2-0B141963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41833"/>
            <a:ext cx="12192000" cy="71985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EB79D4-A3DF-4680-8BDA-5E54BA79D2C3}"/>
              </a:ext>
            </a:extLst>
          </p:cNvPr>
          <p:cNvSpPr txBox="1"/>
          <p:nvPr/>
        </p:nvSpPr>
        <p:spPr>
          <a:xfrm flipH="1">
            <a:off x="296518" y="219370"/>
            <a:ext cx="1159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Greater Lake County Stars of Tomorrow Members</a:t>
            </a:r>
            <a:endParaRPr lang="en-US" sz="3200" dirty="0">
              <a:effectLst/>
              <a:latin typeface="Lucida Calligraphy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2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339</Words>
  <Application>Microsoft Office PowerPoint</Application>
  <PresentationFormat>Widescreen</PresentationFormat>
  <Paragraphs>153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glcusbc PC1</dc:creator>
  <cp:lastModifiedBy>glcusbc PC1</cp:lastModifiedBy>
  <cp:revision>5</cp:revision>
  <dcterms:created xsi:type="dcterms:W3CDTF">2021-07-16T01:22:35Z</dcterms:created>
  <dcterms:modified xsi:type="dcterms:W3CDTF">2021-07-16T02:32:31Z</dcterms:modified>
</cp:coreProperties>
</file>